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2"/>
  </p:notesMasterIdLst>
  <p:sldIdLst>
    <p:sldId id="262" r:id="rId3"/>
    <p:sldId id="261" r:id="rId4"/>
    <p:sldId id="256" r:id="rId5"/>
    <p:sldId id="257" r:id="rId6"/>
    <p:sldId id="258" r:id="rId7"/>
    <p:sldId id="259" r:id="rId8"/>
    <p:sldId id="260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accent5">
        <a:lumMod val="75000"/>
      </a:schemeClr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C9F55-BCCB-4F1D-BA7C-8D7CA5F52C7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F23ED-53F4-48F2-AC69-B8C31CD5F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2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9E3B1-425E-4AAB-8E84-84AF7BCDAEAA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836712"/>
            <a:ext cx="910850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Школьный завтрак</a:t>
            </a:r>
          </a:p>
          <a:p>
            <a:pPr algn="ctr"/>
            <a:r>
              <a:rPr lang="ru-RU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ru-RU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ru-RU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МУП «Комбинат питания»</a:t>
            </a:r>
            <a:endParaRPr lang="ru-RU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5733256"/>
            <a:ext cx="370180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МАОУ «СОШ №9» </a:t>
            </a:r>
            <a:r>
              <a:rPr lang="ru-RU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г</a:t>
            </a:r>
            <a:r>
              <a:rPr lang="ru-RU" sz="2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.Мегион</a:t>
            </a:r>
            <a:endParaRPr lang="ru-RU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17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57"/>
    </mc:Choice>
    <mc:Fallback xmlns="">
      <p:transition spd="slow" advTm="675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08" y="-31518"/>
            <a:ext cx="418927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333758" y="764704"/>
            <a:ext cx="4824536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С 5-6 </a:t>
            </a:r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утра </a:t>
            </a:r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оживают цеха в школьной столовой, </a:t>
            </a:r>
            <a:endParaRPr lang="ru-RU" sz="4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ведь </a:t>
            </a:r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надо накормить почти 1500 детей</a:t>
            </a:r>
          </a:p>
        </p:txBody>
      </p:sp>
    </p:spTree>
    <p:extLst>
      <p:ext uri="{BB962C8B-B14F-4D97-AF65-F5344CB8AC3E}">
        <p14:creationId xmlns:p14="http://schemas.microsoft.com/office/powerpoint/2010/main" val="212366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04"/>
    </mc:Choice>
    <mc:Fallback xmlns="">
      <p:transition spd="slow" advTm="730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0"/>
            <a:ext cx="30861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7504" y="1484784"/>
            <a:ext cx="554461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Все дети </a:t>
            </a:r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очень </a:t>
            </a:r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любят картофельное пюре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2"/>
    </mc:Choice>
    <mc:Fallback xmlns="">
      <p:transition spd="slow" advTm="763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997" y="548680"/>
            <a:ext cx="896616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Для </a:t>
            </a:r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изготовления </a:t>
            </a:r>
            <a:r>
              <a:rPr lang="ru-RU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курино</a:t>
            </a:r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-творожной </a:t>
            </a:r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котлеты надо обработать 147 кг курицы и перетереть 46 кг творога</a:t>
            </a:r>
            <a:endParaRPr lang="ru-RU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3789040"/>
            <a:ext cx="2246409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люс 3"/>
          <p:cNvSpPr/>
          <p:nvPr/>
        </p:nvSpPr>
        <p:spPr>
          <a:xfrm>
            <a:off x="4255044" y="4581128"/>
            <a:ext cx="648072" cy="648072"/>
          </a:xfrm>
          <a:prstGeom prst="mathPlus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771840"/>
            <a:ext cx="2116627" cy="2455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706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4"/>
    </mc:Choice>
    <mc:Fallback xmlns="">
      <p:transition spd="slow" advTm="694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0"/>
            <a:ext cx="419294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659011"/>
            <a:ext cx="4367470" cy="55399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Мы знаем </a:t>
            </a:r>
            <a:r>
              <a:rPr lang="ru-RU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что</a:t>
            </a:r>
            <a:r>
              <a:rPr lang="ru-RU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 </a:t>
            </a:r>
            <a:endParaRPr lang="ru-RU" sz="6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в </a:t>
            </a:r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нашей </a:t>
            </a:r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котлете, </a:t>
            </a:r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потому что делаем ее сами</a:t>
            </a:r>
            <a:endParaRPr lang="ru-RU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0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6"/>
    </mc:Choice>
    <mc:Fallback xmlns="">
      <p:transition spd="slow" advTm="713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6056" y="832936"/>
            <a:ext cx="4067944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Курино-творожная </a:t>
            </a:r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котлета - очень вкусная, сочная и полезная</a:t>
            </a:r>
            <a:endParaRPr lang="ru-RU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4927" y="892676"/>
            <a:ext cx="6858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248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648050" y="188640"/>
            <a:ext cx="41025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 компот....</a:t>
            </a:r>
            <a:endParaRPr lang="ru-RU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67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9" y="116632"/>
            <a:ext cx="8693812" cy="3912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9479" y="3933056"/>
            <a:ext cx="91440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Каждый день профессионально и с любовью повара готовят нашим детям</a:t>
            </a:r>
            <a:endParaRPr lang="ru-RU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66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78"/>
    </mc:Choice>
    <mc:Fallback xmlns="">
      <p:transition spd="slow" advTm="697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89248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Здоровый и сбалансированный школьный завтрак - каждый день!</a:t>
            </a:r>
            <a:endParaRPr lang="ru-RU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994" y="2955520"/>
            <a:ext cx="4154492" cy="3902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75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60"/>
    </mc:Choice>
    <mc:Fallback xmlns="">
      <p:transition spd="slow" advTm="696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1782E29-4C82-4481-A2A7-41C874A56A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в голубых тонах</Template>
  <TotalTime>73</TotalTime>
  <Words>95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Bookman Old Style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keywords/>
  <cp:lastModifiedBy>Пользователь Windows</cp:lastModifiedBy>
  <cp:revision>12</cp:revision>
  <dcterms:created xsi:type="dcterms:W3CDTF">2021-10-25T09:49:09Z</dcterms:created>
  <dcterms:modified xsi:type="dcterms:W3CDTF">2021-10-25T11:15:24Z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TC018860939991</vt:lpwstr>
  </property>
</Properties>
</file>